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83" r:id="rId9"/>
    <p:sldId id="268" r:id="rId10"/>
    <p:sldId id="262" r:id="rId11"/>
    <p:sldId id="269" r:id="rId12"/>
    <p:sldId id="263" r:id="rId13"/>
    <p:sldId id="264" r:id="rId14"/>
    <p:sldId id="284" r:id="rId15"/>
    <p:sldId id="265" r:id="rId16"/>
    <p:sldId id="266" r:id="rId17"/>
    <p:sldId id="270" r:id="rId18"/>
    <p:sldId id="271" r:id="rId19"/>
    <p:sldId id="267" r:id="rId20"/>
    <p:sldId id="281" r:id="rId21"/>
    <p:sldId id="273" r:id="rId22"/>
    <p:sldId id="275" r:id="rId23"/>
    <p:sldId id="280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9AF386-7EDD-1269-FBF9-C93BCAAB9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DF81EB3-FCE0-19F2-0A7B-83622AF12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CF0DA1-200D-28B0-8F0F-A855FD5EA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FE19-6885-A34E-9979-6EB14C8D19DE}" type="datetimeFigureOut">
              <a:rPr kumimoji="1" lang="en-US" altLang="ja-JP" smtClean="0"/>
              <a:t>11/25/2023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C9F2B3-7769-1510-E797-471E878F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75A702-4447-F0F3-BD6B-772E48D87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55EE-0F1C-344D-838F-6700455E9F2E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19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D48ACB-35E3-AADD-D797-5E8DE9832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FC6D3F2-1203-03E2-C8BB-BD3DF9A2C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99A918-E711-C74F-0A84-A7AEA02BF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FE19-6885-A34E-9979-6EB14C8D19DE}" type="datetimeFigureOut">
              <a:rPr kumimoji="1" lang="en-US" altLang="ja-JP" smtClean="0"/>
              <a:t>11/25/2023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25AFBB-F155-2930-16DA-2B1775B7D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B74C3F-E410-B123-E97E-E9EDD9785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55EE-0F1C-344D-838F-6700455E9F2E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46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A7CDBC1-05AB-6907-AB61-12A9CC75E7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1A622CA-E42B-7975-8BAC-4A4AD6948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62F4A2-1A8C-DA71-F2BE-B41A7EF7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FE19-6885-A34E-9979-6EB14C8D19DE}" type="datetimeFigureOut">
              <a:rPr kumimoji="1" lang="en-US" altLang="ja-JP" smtClean="0"/>
              <a:t>11/25/2023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C3435D-8990-324A-DBB6-3984426AC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0A992A-06CB-4584-4A74-B8E9570D9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55EE-0F1C-344D-838F-6700455E9F2E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0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91EEBC-DE88-4FEB-DC8B-58CB3FFC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340B41-35D0-DD52-5BAF-C3D22DB9A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3961FF-B0B9-5CA2-2C5C-512B1DFA9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FE19-6885-A34E-9979-6EB14C8D19DE}" type="datetimeFigureOut">
              <a:rPr kumimoji="1" lang="en-US" altLang="ja-JP" smtClean="0"/>
              <a:t>11/25/2023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5804F9-50E9-466D-02DB-F517DF0A8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265E5C-9E8A-C13F-0F82-CD35DD33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55EE-0F1C-344D-838F-6700455E9F2E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60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E68794-6716-692B-4D26-16A2D69EB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C1C5820-1990-503B-6B24-273540500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C28F14A-07B1-4CD5-E033-149190A66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FE19-6885-A34E-9979-6EB14C8D19DE}" type="datetimeFigureOut">
              <a:rPr kumimoji="1" lang="en-US" altLang="ja-JP" smtClean="0"/>
              <a:t>11/25/2023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3BFAD1-FD2B-1D7B-C587-60228AD9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EF7E6A-6677-9A12-B516-27C41C046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55EE-0F1C-344D-838F-6700455E9F2E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037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B52074-AAEB-4BDE-AA01-06BB3A933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7E61A6-2A57-4883-D263-1420022DE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49F9C43-B6F2-8B00-A058-C197C8077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0E2772-2385-F1DD-DA79-394B5632E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FE19-6885-A34E-9979-6EB14C8D19DE}" type="datetimeFigureOut">
              <a:rPr kumimoji="1" lang="en-US" altLang="ja-JP" smtClean="0"/>
              <a:t>11/25/2023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1ABCF06-5990-48A8-BA78-246035B8E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4FADB29-AC6F-EB59-2180-5DD565AE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55EE-0F1C-344D-838F-6700455E9F2E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53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AF0AB4-2136-773E-4541-3950A1B7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401F088-5E31-5361-9174-4B0B9320A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C02EDFC-0356-D8AA-9EA2-956736168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CF3F3F9-303F-6EFE-2EDE-D2F6EEE35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60ACAE0-0BE0-DD06-A7C8-5BE4B7AE3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8CCF063-35D3-019C-A881-A6FEDC91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FE19-6885-A34E-9979-6EB14C8D19DE}" type="datetimeFigureOut">
              <a:rPr kumimoji="1" lang="en-US" altLang="ja-JP" smtClean="0"/>
              <a:t>11/25/2023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5B96495-F5B9-CABD-406C-7B37F9CBE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3FC85C5-C448-F037-C2AD-5C411CA4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55EE-0F1C-344D-838F-6700455E9F2E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63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DF9CFB-B146-943B-DDC6-4CAECD1E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227F85-C4E9-B0A9-057C-B9EDBBC49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FE19-6885-A34E-9979-6EB14C8D19DE}" type="datetimeFigureOut">
              <a:rPr kumimoji="1" lang="en-US" altLang="ja-JP" smtClean="0"/>
              <a:t>11/25/2023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04C5B96-FFB3-4367-755E-E9ED4C34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E587222-249F-1C82-2B75-B8A166DAC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55EE-0F1C-344D-838F-6700455E9F2E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975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E29BADA-202C-D76F-0536-E202A073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FE19-6885-A34E-9979-6EB14C8D19DE}" type="datetimeFigureOut">
              <a:rPr kumimoji="1" lang="en-US" altLang="ja-JP" smtClean="0"/>
              <a:t>11/25/2023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AF72559-A2CD-EE9A-7B66-747DA775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A36BBE-50F0-AF7F-8C26-FA0F4A94C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55EE-0F1C-344D-838F-6700455E9F2E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58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22FEDB-7A7F-0261-580B-1D14ACE0C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93675C-6602-401E-CC2E-3B17F2ADD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413F498-122D-D203-551D-6746B5D1C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A31358D-0E1E-36CD-8063-486916E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FE19-6885-A34E-9979-6EB14C8D19DE}" type="datetimeFigureOut">
              <a:rPr kumimoji="1" lang="en-US" altLang="ja-JP" smtClean="0"/>
              <a:t>11/25/2023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7C499FE-F44B-589F-D52D-716BD6EC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79FDC9F-73B0-CC90-03E8-19072A1D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55EE-0F1C-344D-838F-6700455E9F2E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373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A0B381-EDD4-01B1-D057-4E9799FF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392845C-D636-F18F-07FD-48C904AA0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97607F8-3F6C-E372-F007-6E3D8B250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09B74A-430B-257F-D022-11CB4E6F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FE19-6885-A34E-9979-6EB14C8D19DE}" type="datetimeFigureOut">
              <a:rPr kumimoji="1" lang="en-US" altLang="ja-JP" smtClean="0"/>
              <a:t>11/25/2023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B263243-C30E-A952-F4BA-BB81957D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56B6716-D873-5380-7E25-9EF38BDA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55EE-0F1C-344D-838F-6700455E9F2E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57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F5C30B2-ACCF-B009-549E-A0CB24DC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30C915-0D39-EBC7-3086-D133F08ED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B3E665-2A52-E8EB-DED1-FFF899203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1FE19-6885-A34E-9979-6EB14C8D19DE}" type="datetimeFigureOut">
              <a:rPr kumimoji="1" lang="en-US" altLang="ja-JP" smtClean="0"/>
              <a:t>11/25/2023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E017E3-1E03-CBBE-4CA8-B5AD017C8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A0E26B-901A-2722-A6AB-8FDF87995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055EE-0F1C-344D-838F-6700455E9F2E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637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9FD3CF7-1006-A52F-A575-4805A1AC8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4" y="1"/>
            <a:ext cx="11825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21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97FC683-9747-6013-BABE-6975FFDB4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96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ED72B37-6224-8FC9-D1B7-98673FD49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67" y="86056"/>
            <a:ext cx="9630797" cy="6569515"/>
          </a:xfrm>
          <a:prstGeom prst="rect">
            <a:avLst/>
          </a:prstGeom>
          <a:ln>
            <a:noFill/>
          </a:ln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801287-CD72-7849-44B3-C711A583EEDF}"/>
              </a:ext>
            </a:extLst>
          </p:cNvPr>
          <p:cNvSpPr txBox="1"/>
          <p:nvPr/>
        </p:nvSpPr>
        <p:spPr>
          <a:xfrm>
            <a:off x="5178167" y="251803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ja-JP" altLang="en-US" sz="3100" b="1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F887A20-9F32-9F84-B590-96FC232624DF}"/>
              </a:ext>
            </a:extLst>
          </p:cNvPr>
          <p:cNvSpPr txBox="1"/>
          <p:nvPr/>
        </p:nvSpPr>
        <p:spPr>
          <a:xfrm>
            <a:off x="5178167" y="251803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3734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4157059-311F-8027-0B92-758943628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42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D46382-9F2A-64F1-3B77-CA9EFDA21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25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F573A0-46F8-5E0A-879D-3E5C3739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7F75815-9D3C-0152-2A93-EB4BED99C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C7F19151-A2B2-295A-8097-D1E2E3C580BA}"/>
              </a:ext>
            </a:extLst>
          </p:cNvPr>
          <p:cNvSpPr/>
          <p:nvPr/>
        </p:nvSpPr>
        <p:spPr>
          <a:xfrm>
            <a:off x="9525000" y="4664075"/>
            <a:ext cx="1828800" cy="18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07961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74982E9-D72F-BDC8-66BD-CDF4BFEEE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70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39C919-388E-1B0B-6C93-2F84E5B2F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3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6BAE4F9-1740-0455-1CD6-3F4E82ECB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25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95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C013F2-7DB0-9F84-0277-84C495FB9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70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32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426BD43-1D1E-9D7D-22E8-701822E86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18" y="643467"/>
            <a:ext cx="8346163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00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AC7DE5F-CB0C-652C-B218-71E29CFBB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65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AB2B30A-EA3B-19EF-1A4B-7E99B928A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55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AF44299-2138-926E-13A9-A7E2A042A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0" y="0"/>
            <a:ext cx="11951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8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0EB8542-5B07-5FD2-D64A-8A3C42D58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3" y="0"/>
            <a:ext cx="11395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47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8EFEBA5-0EC6-3E05-231C-605672BEE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71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06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8BF7F71-D327-E9F3-7194-08ACB97B0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3" y="1"/>
            <a:ext cx="11052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51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382EDBC-E548-E17B-4A78-828F27A23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709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1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745A002-BB86-F48F-F662-349049DE7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1841892" cy="68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36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12F5233-35A2-483A-E50A-5DEEB7691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8" y="0"/>
            <a:ext cx="11814432" cy="6858000"/>
          </a:xfrm>
          <a:prstGeom prst="rect">
            <a:avLst/>
          </a:prstGeom>
        </p:spPr>
      </p:pic>
      <p:sp>
        <p:nvSpPr>
          <p:cNvPr id="3" name="矢印: 五方向 2">
            <a:extLst>
              <a:ext uri="{FF2B5EF4-FFF2-40B4-BE49-F238E27FC236}">
                <a16:creationId xmlns:a16="http://schemas.microsoft.com/office/drawing/2014/main" id="{51FEA5BB-D4BF-D751-B2BC-4F4DB817122A}"/>
              </a:ext>
            </a:extLst>
          </p:cNvPr>
          <p:cNvSpPr/>
          <p:nvPr/>
        </p:nvSpPr>
        <p:spPr>
          <a:xfrm>
            <a:off x="8727495" y="5399532"/>
            <a:ext cx="1956816" cy="969264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E5A5172C-E182-D35C-1C76-4F6E3F785AED}"/>
              </a:ext>
            </a:extLst>
          </p:cNvPr>
          <p:cNvSpPr/>
          <p:nvPr/>
        </p:nvSpPr>
        <p:spPr>
          <a:xfrm>
            <a:off x="8147770" y="4910328"/>
            <a:ext cx="964735" cy="194767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79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AF7B3BD-EAC3-958F-9178-2147A6381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86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53D989A-F845-3418-EC09-DC06558F7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40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4C891E0-8C2B-0541-EB99-3997A8676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33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B9CB42-B2C7-E1E4-9ADE-B480C931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B1092A1-1990-389E-A515-C63018166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81349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3A366D-1F6D-B11E-F228-C8D0BBB35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34355F3-5EF2-14A3-AA22-8BA826B77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42627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56776AD-B966-8E83-11CE-48B7823D7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0" y="0"/>
            <a:ext cx="10676040" cy="6857999"/>
          </a:xfrm>
          <a:prstGeom prst="rect">
            <a:avLst/>
          </a:prstGeom>
          <a:ln>
            <a:noFill/>
          </a:ln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59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ワイド画面</PresentationFormat>
  <Slides>26</Slides>
  <Notes>0</Notes>
  <HiddenSlides>0</HiddenSlide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27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Yuko Fukazawa</dc:creator>
  <cp:lastModifiedBy>章太 大西</cp:lastModifiedBy>
  <cp:revision>3</cp:revision>
  <dcterms:created xsi:type="dcterms:W3CDTF">2023-09-28T16:11:10Z</dcterms:created>
  <dcterms:modified xsi:type="dcterms:W3CDTF">2023-11-25T02:10:34Z</dcterms:modified>
</cp:coreProperties>
</file>